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57" r:id="rId6"/>
    <p:sldId id="265" r:id="rId7"/>
    <p:sldId id="259" r:id="rId8"/>
    <p:sldId id="261" r:id="rId9"/>
  </p:sldIdLst>
  <p:sldSz cx="12192000" cy="6858000"/>
  <p:notesSz cx="6858000" cy="9144000"/>
  <p:defaultTextStyle>
    <a:defPPr>
      <a:defRPr lang="en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élène Barr" initials="HB" lastIdx="1" clrIdx="0">
    <p:extLst>
      <p:ext uri="{19B8F6BF-5375-455C-9EA6-DF929625EA0E}">
        <p15:presenceInfo xmlns:p15="http://schemas.microsoft.com/office/powerpoint/2012/main" userId="S::helene.barr@mci-group.com::7eea8d57-f760-41b5-a247-e9ee0aa211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B00"/>
    <a:srgbClr val="00498F"/>
    <a:srgbClr val="014288"/>
    <a:srgbClr val="5EB2D8"/>
    <a:srgbClr val="36A0CE"/>
    <a:srgbClr val="2284B9"/>
    <a:srgbClr val="FFFFFF"/>
    <a:srgbClr val="AFDFDC"/>
    <a:srgbClr val="E1F3F2"/>
    <a:srgbClr val="5191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5" autoAdjust="0"/>
    <p:restoredTop sz="94660"/>
  </p:normalViewPr>
  <p:slideViewPr>
    <p:cSldViewPr snapToGrid="0">
      <p:cViewPr varScale="1">
        <p:scale>
          <a:sx n="146" d="100"/>
          <a:sy n="146" d="100"/>
        </p:scale>
        <p:origin x="138" y="4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H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09E76-9AD9-4434-AF77-1C941C82DE60}" type="datetimeFigureOut">
              <a:rPr lang="en-CH" smtClean="0"/>
              <a:t>20/08/2024</a:t>
            </a:fld>
            <a:endParaRPr lang="en-CH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H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F67BA-ED28-4F72-8083-76D7E6BE306C}" type="slidenum">
              <a:rPr lang="en-CH" smtClean="0"/>
              <a:t>‹#›</a:t>
            </a:fld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2379263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FB02C-9B1A-4EFE-A223-880E219C2D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3377" y="2902744"/>
            <a:ext cx="11623250" cy="1052512"/>
          </a:xfrm>
        </p:spPr>
        <p:txBody>
          <a:bodyPr anchor="ctr">
            <a:normAutofit/>
          </a:bodyPr>
          <a:lstStyle>
            <a:lvl1pPr algn="ctr">
              <a:defRPr sz="4400" b="1" cap="none" baseline="0">
                <a:solidFill>
                  <a:srgbClr val="01428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55FDA0-ABBE-4B85-B129-4760F5C2B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46</a:t>
            </a:r>
            <a:r>
              <a:rPr lang="en-GB" baseline="30000" dirty="0"/>
              <a:t>th</a:t>
            </a:r>
            <a:r>
              <a:rPr lang="en-GB" dirty="0"/>
              <a:t> ESPEN Congress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8C92B-1DF4-4EF5-8122-0F48E3252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www.espencongress.com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0ADE9-254A-4D3A-BFC3-9231000F7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9FC07E6-83A7-42D5-AF07-A37F87EA94D5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4DEA4F9-5710-4549-AB68-0BF3BA57BF23}"/>
              </a:ext>
            </a:extLst>
          </p:cNvPr>
          <p:cNvCxnSpPr/>
          <p:nvPr userDrawn="1"/>
        </p:nvCxnSpPr>
        <p:spPr>
          <a:xfrm>
            <a:off x="273377" y="3955256"/>
            <a:ext cx="11623250" cy="0"/>
          </a:xfrm>
          <a:prstGeom prst="line">
            <a:avLst/>
          </a:prstGeom>
          <a:ln w="28575">
            <a:solidFill>
              <a:srgbClr val="FECB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F0A06267-6432-4341-8FCA-1361EC3ED6AD}"/>
              </a:ext>
            </a:extLst>
          </p:cNvPr>
          <p:cNvSpPr txBox="1">
            <a:spLocks/>
          </p:cNvSpPr>
          <p:nvPr userDrawn="1"/>
        </p:nvSpPr>
        <p:spPr>
          <a:xfrm>
            <a:off x="326210" y="4169277"/>
            <a:ext cx="11623250" cy="643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 cap="small" baseline="0">
                <a:solidFill>
                  <a:srgbClr val="01428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3200" b="0" cap="none" baseline="0" dirty="0">
                <a:solidFill>
                  <a:srgbClr val="5EB2D8"/>
                </a:solidFill>
              </a:rPr>
              <a:t>Presenter’s</a:t>
            </a:r>
            <a:r>
              <a:rPr lang="en-US" sz="3200" b="0" cap="none" baseline="0" dirty="0">
                <a:solidFill>
                  <a:srgbClr val="36A0CE"/>
                </a:solidFill>
              </a:rPr>
              <a:t> Name</a:t>
            </a:r>
            <a:endParaRPr lang="en-GB" sz="3200" b="0" cap="none" baseline="0" dirty="0">
              <a:solidFill>
                <a:srgbClr val="36A0CE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FB4D152-94BA-44EF-AE5A-8E604F8B0CAB}"/>
              </a:ext>
            </a:extLst>
          </p:cNvPr>
          <p:cNvSpPr txBox="1">
            <a:spLocks/>
          </p:cNvSpPr>
          <p:nvPr userDrawn="1"/>
        </p:nvSpPr>
        <p:spPr>
          <a:xfrm>
            <a:off x="284375" y="4722446"/>
            <a:ext cx="11623250" cy="643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 cap="small" baseline="0">
                <a:solidFill>
                  <a:srgbClr val="01428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500" b="0" i="1" cap="none" baseline="0" dirty="0">
                <a:solidFill>
                  <a:srgbClr val="2284B9"/>
                </a:solidFill>
              </a:rPr>
              <a:t>Presenter’s Affiliation</a:t>
            </a:r>
            <a:endParaRPr lang="en-GB" sz="2500" b="0" i="1" cap="none" baseline="0" dirty="0">
              <a:solidFill>
                <a:srgbClr val="2284B9"/>
              </a:solidFill>
            </a:endParaRPr>
          </a:p>
        </p:txBody>
      </p:sp>
      <p:pic>
        <p:nvPicPr>
          <p:cNvPr id="8" name="Picture 7" descr="A close-up of a logo&#10;&#10;Description automatically generated">
            <a:extLst>
              <a:ext uri="{FF2B5EF4-FFF2-40B4-BE49-F238E27FC236}">
                <a16:creationId xmlns:a16="http://schemas.microsoft.com/office/drawing/2014/main" id="{9558F599-90A7-DABF-68BD-04176370D1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905"/>
          <a:stretch/>
        </p:blipFill>
        <p:spPr>
          <a:xfrm>
            <a:off x="0" y="0"/>
            <a:ext cx="12192000" cy="2085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809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055B1-33A2-44AC-8342-5092155BB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29AB23-CF06-4F21-B1D4-83C7AAA40A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DBDC2-221E-453F-8159-3EBEB15D0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9A2A-D4A3-4EBE-828B-21FA5376E9F0}" type="datetimeFigureOut">
              <a:rPr lang="en-GB" smtClean="0"/>
              <a:t>20/08/2024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AA500-3163-4FCA-80FF-5794C4EDB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7CE8C-D5C2-4705-B72C-315AE237E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07E6-83A7-42D5-AF07-A37F87EA94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6105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7B0F6B-473E-4E7C-ACC5-232DD2B6EF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C8CF65-9992-4A0D-A499-4923953D46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6CDABB-ABC5-4C3B-A2C5-122F3D238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9A2A-D4A3-4EBE-828B-21FA5376E9F0}" type="datetimeFigureOut">
              <a:rPr lang="en-GB" smtClean="0"/>
              <a:t>20/08/2024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5A3BE-BF1C-47D2-841B-BDCC71EE4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572C0-17AE-420D-9670-E1F1D8E1F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07E6-83A7-42D5-AF07-A37F87EA94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9705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3B60E-5F73-45F6-8B19-A66BB107D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577" y="168696"/>
            <a:ext cx="10515600" cy="82307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4B7FD-9458-4ED1-8132-7D740DCD5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1577" y="1847850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2286CD-D582-4A9D-9E75-9FA1CA8EC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9A2A-D4A3-4EBE-828B-21FA5376E9F0}" type="datetimeFigureOut">
              <a:rPr lang="en-GB" smtClean="0"/>
              <a:t>20/08/2024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FC7BC-FAB2-4D73-866C-445F90CAF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69BE5-F816-4CE7-A3DD-2CFE4FA9D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07E6-83A7-42D5-AF07-A37F87EA94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015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B83F668-50D1-4FD4-A622-28B454470D09}"/>
              </a:ext>
            </a:extLst>
          </p:cNvPr>
          <p:cNvSpPr/>
          <p:nvPr userDrawn="1"/>
        </p:nvSpPr>
        <p:spPr>
          <a:xfrm>
            <a:off x="0" y="6444011"/>
            <a:ext cx="12192000" cy="413990"/>
          </a:xfrm>
          <a:prstGeom prst="rect">
            <a:avLst/>
          </a:prstGeom>
          <a:solidFill>
            <a:srgbClr val="FEC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76B6F9-B05D-4DF4-B297-6E50EF5DA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680" y="576263"/>
            <a:ext cx="1040477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B6EE61-A898-4277-AEE7-EEC8205EE5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2680" y="3455988"/>
            <a:ext cx="1040477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07179-A3B4-464A-8F23-26555A6BB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A6F9A2A-D4A3-4EBE-828B-21FA5376E9F0}" type="datetimeFigureOut">
              <a:rPr lang="en-GB" smtClean="0"/>
              <a:pPr/>
              <a:t>20/08/2024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C85F9-4AF2-47F9-80C3-94487D1D2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23F236-05D8-40F3-9C8F-84109E17C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9FC07E6-83A7-42D5-AF07-A37F87EA94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8856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58499-7BC5-40BB-B9CE-2E40C303C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44F66-8A87-4267-85AE-33686C1D1A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7835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9A2972-FC4B-4C7F-8FF9-957155A2EF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1235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558DB7-5D62-4031-A0B2-4A3904537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9A2A-D4A3-4EBE-828B-21FA5376E9F0}" type="datetimeFigureOut">
              <a:rPr lang="en-GB" smtClean="0"/>
              <a:t>20/08/2024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A90A7-8FE4-4159-9FFD-2B573523C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0D9005-F24D-45CC-B59B-47A66BA6A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07E6-83A7-42D5-AF07-A37F87EA94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428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CFB2F-109C-4396-9A10-C1FB9A4E8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8350" y="365125"/>
            <a:ext cx="10177037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C3DB05-654E-414D-8985-4D5A9D0ED9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7835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6BF4CE-3F91-4295-B2C2-4FE056708C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78350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EE865E-845A-4F95-A0C7-368863055A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1076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805122-657B-4C29-A661-D4161F6502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1076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A22834-7AD6-48F1-83D1-42C59C64D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9A2A-D4A3-4EBE-828B-21FA5376E9F0}" type="datetimeFigureOut">
              <a:rPr lang="en-GB" smtClean="0"/>
              <a:t>20/08/2024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9841C-DAC5-4D5B-8F72-70BE858D6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7E2F53-48AB-44B2-AA97-8EE667D47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07E6-83A7-42D5-AF07-A37F87EA94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878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D1F21-DDBD-4B2E-B8F4-5A7FD04C8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91943C-FF51-448B-8634-7D9A0B993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9A2A-D4A3-4EBE-828B-21FA5376E9F0}" type="datetimeFigureOut">
              <a:rPr lang="en-GB" smtClean="0"/>
              <a:t>20/08/2024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7414C6-9C16-4F7D-B46B-264E8C2A5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EFAF95-12FA-4C35-A559-8FF4D4A6E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07E6-83A7-42D5-AF07-A37F87EA94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1049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CF2B5D-01D8-421C-A50C-5C3FBCD04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9A2A-D4A3-4EBE-828B-21FA5376E9F0}" type="datetimeFigureOut">
              <a:rPr lang="en-GB" smtClean="0"/>
              <a:t>20/08/2024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F5126F-AA11-4DBF-9028-2B9817539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28CC6C-6CAC-4EF9-8E56-A96C20A76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07E6-83A7-42D5-AF07-A37F87EA94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2754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21483-C6C8-4BAC-B159-7739B6EAD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7D7DF-88C2-4978-B369-D364E2660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0C2BD5-E617-4DFB-A632-0D9325321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682291-DE67-417E-9CE9-145201E80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9A2A-D4A3-4EBE-828B-21FA5376E9F0}" type="datetimeFigureOut">
              <a:rPr lang="en-GB" smtClean="0"/>
              <a:t>20/08/2024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053F7A-B4BE-4A03-BBB1-1A55ECDB4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3CD76-CFDA-4BEA-BAB2-CECA73CB2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07E6-83A7-42D5-AF07-A37F87EA94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51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93A0E-1B1B-4DBF-89E0-B7D30BAEC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08D377-A443-4CFC-ACD8-016FB72EFE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A338BC-BC2F-4617-90C0-8FF3263F37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C99109-04FF-49DF-B5AD-1AF17DE0F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9A2A-D4A3-4EBE-828B-21FA5376E9F0}" type="datetimeFigureOut">
              <a:rPr lang="en-GB" smtClean="0"/>
              <a:t>20/08/2024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4304B-0A2D-4CE9-ACBE-341254CF9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E666BF-F47A-416D-9280-CB8438E11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07E6-83A7-42D5-AF07-A37F87EA94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9209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DB5E6732-174A-4AC0-AB2B-4B1A3A2E9EF7}"/>
              </a:ext>
            </a:extLst>
          </p:cNvPr>
          <p:cNvSpPr/>
          <p:nvPr userDrawn="1"/>
        </p:nvSpPr>
        <p:spPr>
          <a:xfrm>
            <a:off x="0" y="6444011"/>
            <a:ext cx="12192000" cy="413990"/>
          </a:xfrm>
          <a:prstGeom prst="rect">
            <a:avLst/>
          </a:prstGeom>
          <a:solidFill>
            <a:srgbClr val="FEC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CC0EED-9B52-41D9-8741-D806501B5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8350" y="164567"/>
            <a:ext cx="10496494" cy="748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9C5145-EAFA-460F-B1EC-66A433F710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9244" y="147457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F4905-D55C-4955-AA25-7AC9A2BDAC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9764" y="647890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31</a:t>
            </a:r>
            <a:r>
              <a:rPr lang="en-GB" baseline="30000" dirty="0"/>
              <a:t>st</a:t>
            </a:r>
            <a:r>
              <a:rPr lang="en-GB" dirty="0"/>
              <a:t> PReS Congress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680E8-D877-4CAA-B4AE-27C90BA649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7890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www.pres.eu/pres2024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ABF76D-BA96-4DBA-8EE3-81366208AC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78901"/>
            <a:ext cx="34716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9FC07E6-83A7-42D5-AF07-A37F87EA94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2459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none" baseline="0">
          <a:solidFill>
            <a:srgbClr val="01428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B5858-A9D3-443F-9DC2-C705056A53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Presentation Title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1002332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9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7BA56545-4373-4F27-B8C3-7366B49F1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8286" y="890900"/>
            <a:ext cx="9322239" cy="750838"/>
          </a:xfrm>
        </p:spPr>
        <p:txBody>
          <a:bodyPr anchor="ctr">
            <a:noAutofit/>
          </a:bodyPr>
          <a:lstStyle/>
          <a:p>
            <a:r>
              <a:rPr lang="en-US" sz="4000" dirty="0"/>
              <a:t>Disclosure for </a:t>
            </a:r>
            <a:r>
              <a:rPr lang="en-US" sz="4000" dirty="0">
                <a:solidFill>
                  <a:srgbClr val="AFDFDC"/>
                </a:solidFill>
              </a:rPr>
              <a:t>*Enter Name Here*</a:t>
            </a:r>
            <a:endParaRPr lang="en-CH" sz="4000" dirty="0">
              <a:solidFill>
                <a:srgbClr val="AFDFDC"/>
              </a:solidFill>
            </a:endParaRP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DA43CE3-F4C9-4BBF-BD8A-ED51274358E7}"/>
              </a:ext>
            </a:extLst>
          </p:cNvPr>
          <p:cNvSpPr txBox="1">
            <a:spLocks/>
          </p:cNvSpPr>
          <p:nvPr/>
        </p:nvSpPr>
        <p:spPr>
          <a:xfrm>
            <a:off x="788004" y="2207939"/>
            <a:ext cx="10782521" cy="367645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 fontScale="85000" lnSpcReduction="20000"/>
          </a:bodyPr>
          <a:lstStyle>
            <a:defPPr>
              <a:defRPr lang="en-CH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dirty="0"/>
              <a:t>In compliance with COI policy, ESPEN requires the following disclosures to the session audience:</a:t>
            </a:r>
          </a:p>
          <a:p>
            <a:pPr algn="ctr"/>
            <a:endParaRPr lang="en-US" sz="2200" dirty="0"/>
          </a:p>
          <a:p>
            <a:pPr algn="ctr"/>
            <a:endParaRPr lang="en-US" sz="2200" dirty="0"/>
          </a:p>
          <a:p>
            <a:pPr algn="ctr"/>
            <a:endParaRPr lang="en-US" sz="2200" dirty="0"/>
          </a:p>
          <a:p>
            <a:pPr algn="ctr"/>
            <a:endParaRPr lang="en-US" sz="2200" dirty="0"/>
          </a:p>
          <a:p>
            <a:pPr algn="ctr"/>
            <a:endParaRPr lang="en-US" sz="2200" dirty="0"/>
          </a:p>
          <a:p>
            <a:pPr algn="ctr"/>
            <a:endParaRPr lang="en-US" sz="2200" dirty="0"/>
          </a:p>
          <a:p>
            <a:pPr algn="ctr"/>
            <a:endParaRPr lang="en-US" sz="2200" dirty="0"/>
          </a:p>
          <a:p>
            <a:pPr algn="ctr"/>
            <a:endParaRPr lang="en-US" sz="2200" dirty="0"/>
          </a:p>
          <a:p>
            <a:pPr algn="ctr"/>
            <a:endParaRPr lang="en-US" sz="2200" dirty="0"/>
          </a:p>
          <a:p>
            <a:pPr algn="ctr"/>
            <a:endParaRPr lang="en-US" sz="2200" dirty="0"/>
          </a:p>
          <a:p>
            <a:pPr algn="ctr"/>
            <a:endParaRPr lang="en-US" sz="2200" dirty="0"/>
          </a:p>
          <a:p>
            <a:pPr algn="ctr"/>
            <a:r>
              <a:rPr lang="en-US" sz="2200" dirty="0"/>
              <a:t>Presentation includes discussion of the following off-label use of a drug or medical device: </a:t>
            </a:r>
          </a:p>
          <a:p>
            <a:pPr algn="ctr"/>
            <a:r>
              <a:rPr lang="en-US" sz="2200" b="1" dirty="0">
                <a:solidFill>
                  <a:srgbClr val="AFDFDC"/>
                </a:solidFill>
              </a:rPr>
              <a:t>*Enter Drug or Medical Device Name Here*</a:t>
            </a:r>
          </a:p>
          <a:p>
            <a:pPr algn="ctr"/>
            <a:endParaRPr lang="en-CH" sz="1100" dirty="0"/>
          </a:p>
        </p:txBody>
      </p:sp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F4103ACA-7CA8-4583-B977-1E5480F8B2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210753"/>
              </p:ext>
            </p:extLst>
          </p:nvPr>
        </p:nvGraphicFramePr>
        <p:xfrm>
          <a:off x="1376680" y="2792624"/>
          <a:ext cx="9438640" cy="203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3436">
                  <a:extLst>
                    <a:ext uri="{9D8B030D-6E8A-4147-A177-3AD203B41FA5}">
                      <a16:colId xmlns:a16="http://schemas.microsoft.com/office/drawing/2014/main" val="2447472821"/>
                    </a:ext>
                  </a:extLst>
                </a:gridCol>
                <a:gridCol w="6185204">
                  <a:extLst>
                    <a:ext uri="{9D8B030D-6E8A-4147-A177-3AD203B41FA5}">
                      <a16:colId xmlns:a16="http://schemas.microsoft.com/office/drawing/2014/main" val="3459190625"/>
                    </a:ext>
                  </a:extLst>
                </a:gridCol>
              </a:tblGrid>
              <a:tr h="274881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Shareholder</a:t>
                      </a:r>
                      <a:endParaRPr lang="en-CH" sz="18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9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No relevant conflicts of interest to declare.</a:t>
                      </a:r>
                      <a:endParaRPr lang="en-CH" sz="1800" b="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9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6190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Grant / Research Support</a:t>
                      </a:r>
                      <a:endParaRPr lang="en-CH" sz="18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9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No relevant conflicts of interest to declare.</a:t>
                      </a:r>
                      <a:endParaRPr lang="en-CH" sz="1800" b="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9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93399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Consultant</a:t>
                      </a:r>
                      <a:endParaRPr lang="en-CH" sz="18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9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No relevant conflicts of interest to declare.</a:t>
                      </a:r>
                      <a:endParaRPr lang="en-CH" sz="1800" b="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9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26212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Employee</a:t>
                      </a:r>
                      <a:endParaRPr lang="en-CH" sz="18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9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No relevant conflicts of interest to declare.</a:t>
                      </a:r>
                      <a:endParaRPr lang="en-CH" sz="1800" b="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9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7389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Paid Instructor</a:t>
                      </a:r>
                      <a:endParaRPr lang="en-CH" sz="18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9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No relevant conflicts of interest to declare.</a:t>
                      </a:r>
                      <a:endParaRPr lang="en-CH" sz="1800" b="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9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246781"/>
                  </a:ext>
                </a:extLst>
              </a:tr>
              <a:tr h="171817">
                <a:tc>
                  <a:txBody>
                    <a:bodyPr/>
                    <a:lstStyle/>
                    <a:p>
                      <a:pPr marL="0" marR="0" lvl="0" indent="0" algn="l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Speaker Bureau</a:t>
                      </a:r>
                      <a:endParaRPr lang="en-CH" sz="18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9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No relevant conflicts of interest to declare.</a:t>
                      </a:r>
                      <a:endParaRPr lang="en-CH" sz="1800" b="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9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14674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Other</a:t>
                      </a:r>
                      <a:endParaRPr lang="en-CH" sz="18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9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8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No relevant conflicts of interest to declare.</a:t>
                      </a:r>
                      <a:endParaRPr lang="en-CH" sz="1800" b="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6329" marR="16329" marT="8164" marB="8164" anchor="ctr">
                    <a:lnL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FD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9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164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033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93E56-7DE7-4CBB-9149-777781FE6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E3287-897A-4362-902F-63B029305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098203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5AC2A-35B6-451D-AA8E-AE93FCC2C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74F96-BD9F-40DE-A533-2F533AD61C7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A6218C-9A0A-41A0-9FD4-E91006FF2FD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585688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2B78F-A282-4F88-AFA3-F1FF524B8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2305439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87EBE00-BD25-4776-935D-552053048B14}" vid="{53312F92-5FF4-4317-94C1-E7B1023C899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429940E26B284893B2C142FAC35482" ma:contentTypeVersion="15" ma:contentTypeDescription="Create a new document." ma:contentTypeScope="" ma:versionID="7c79314eeb8bb5f71374462fb48c5f93">
  <xsd:schema xmlns:xsd="http://www.w3.org/2001/XMLSchema" xmlns:xs="http://www.w3.org/2001/XMLSchema" xmlns:p="http://schemas.microsoft.com/office/2006/metadata/properties" xmlns:ns2="98dbed7a-e8d0-4ae6-8e52-4d43377563e8" xmlns:ns3="b437227a-b86c-45cb-915a-9116e3189ea0" targetNamespace="http://schemas.microsoft.com/office/2006/metadata/properties" ma:root="true" ma:fieldsID="58d9d3872b9567d6bb7b12c18972332a" ns2:_="" ns3:_="">
    <xsd:import namespace="98dbed7a-e8d0-4ae6-8e52-4d43377563e8"/>
    <xsd:import namespace="b437227a-b86c-45cb-915a-9116e3189e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dbed7a-e8d0-4ae6-8e52-4d43377563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806aaa40-c663-4506-a8f2-94edda6b6d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37227a-b86c-45cb-915a-9116e3189ea0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263d388d-4378-4992-9012-307286c47fc2}" ma:internalName="TaxCatchAll" ma:showField="CatchAllData" ma:web="b437227a-b86c-45cb-915a-9116e3189e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8dbed7a-e8d0-4ae6-8e52-4d43377563e8">
      <Terms xmlns="http://schemas.microsoft.com/office/infopath/2007/PartnerControls"/>
    </lcf76f155ced4ddcb4097134ff3c332f>
    <TaxCatchAll xmlns="b437227a-b86c-45cb-915a-9116e3189ea0" xsi:nil="true"/>
  </documentManagement>
</p:properties>
</file>

<file path=customXml/itemProps1.xml><?xml version="1.0" encoding="utf-8"?>
<ds:datastoreItem xmlns:ds="http://schemas.openxmlformats.org/officeDocument/2006/customXml" ds:itemID="{85573C11-9C8B-436B-899D-AF1324DC8FA9}"/>
</file>

<file path=customXml/itemProps2.xml><?xml version="1.0" encoding="utf-8"?>
<ds:datastoreItem xmlns:ds="http://schemas.openxmlformats.org/officeDocument/2006/customXml" ds:itemID="{7239D8C1-F9D5-4A77-AFF8-1E7098EC18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6EBEBC-F7EB-476B-8865-0CF7F698714B}">
  <ds:schemaRefs>
    <ds:schemaRef ds:uri="http://schemas.microsoft.com/office/2006/documentManagement/types"/>
    <ds:schemaRef ds:uri="http://schemas.microsoft.com/office/infopath/2007/PartnerControls"/>
    <ds:schemaRef ds:uri="6d56f4ef-8631-4de4-be33-c37f14c8578f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33cc2fe6-d691-4e39-a8a4-3bb83de63507"/>
    <ds:schemaRef ds:uri="http://www.w3.org/XML/1998/namespace"/>
    <ds:schemaRef ds:uri="http://purl.org/dc/dcmitype/"/>
    <ds:schemaRef ds:uri="588426e4-7203-465b-be9b-dc848194e92e"/>
    <ds:schemaRef ds:uri="38d49763-05d5-4042-a315-89e0fea2c094"/>
    <ds:schemaRef ds:uri="65bb3e4a-2b53-4f72-ad05-cef0eb71f9be"/>
    <ds:schemaRef ds:uri="ff402e78-1380-4894-ad37-5422105e40e9"/>
  </ds:schemaRefs>
</ds:datastoreItem>
</file>

<file path=docMetadata/LabelInfo.xml><?xml version="1.0" encoding="utf-8"?>
<clbl:labelList xmlns:clbl="http://schemas.microsoft.com/office/2020/mipLabelMetadata">
  <clbl:label id="{d026bb9f-849e-4520-adf3-36adc211bebd}" enabled="1" method="Privileged" siteId="{ac144e41-8001-48f0-9e1c-170716ed06b6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ESPEN Virtual Congress 2021 - Presentation Template - v2</Template>
  <TotalTime>110</TotalTime>
  <Words>131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Presentation Title</vt:lpstr>
      <vt:lpstr>Disclosure for *Enter Name Here*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Candice Gabay</dc:creator>
  <cp:lastModifiedBy>Eleni Tsiokos-Tsimpidas</cp:lastModifiedBy>
  <cp:revision>8</cp:revision>
  <dcterms:created xsi:type="dcterms:W3CDTF">2022-04-14T08:23:46Z</dcterms:created>
  <dcterms:modified xsi:type="dcterms:W3CDTF">2024-08-20T13:57:06Z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0x0101005B429940E26B284893B2C142FAC35482</vt:lpwstr>
  </property>
  <property fmtid="{D5CDD505-2E9C-101B-9397-08002B2CF9AE}" pid="3" name="MSIP_Label_7cbf2ee6-7391-4c03-b07a-3137c8a2243c_Enabled">
    <vt:lpwstr>true</vt:lpwstr>
  </property>
  <property fmtid="{D5CDD505-2E9C-101B-9397-08002B2CF9AE}" pid="4" name="MSIP_Label_7cbf2ee6-7391-4c03-b07a-3137c8a2243c_SetDate">
    <vt:lpwstr>2023-05-31T11:27:41Z</vt:lpwstr>
  </property>
  <property fmtid="{D5CDD505-2E9C-101B-9397-08002B2CF9AE}" pid="5" name="MSIP_Label_7cbf2ee6-7391-4c03-b07a-3137c8a2243c_Method">
    <vt:lpwstr>Standard</vt:lpwstr>
  </property>
  <property fmtid="{D5CDD505-2E9C-101B-9397-08002B2CF9AE}" pid="6" name="MSIP_Label_7cbf2ee6-7391-4c03-b07a-3137c8a2243c_Name">
    <vt:lpwstr>Internal</vt:lpwstr>
  </property>
  <property fmtid="{D5CDD505-2E9C-101B-9397-08002B2CF9AE}" pid="7" name="MSIP_Label_7cbf2ee6-7391-4c03-b07a-3137c8a2243c_SiteId">
    <vt:lpwstr>ac144e41-8001-48f0-9e1c-170716ed06b6</vt:lpwstr>
  </property>
  <property fmtid="{D5CDD505-2E9C-101B-9397-08002B2CF9AE}" pid="8" name="MSIP_Label_7cbf2ee6-7391-4c03-b07a-3137c8a2243c_ActionId">
    <vt:lpwstr>8a5c2e8b-0678-45a2-8899-b93da93ca52d</vt:lpwstr>
  </property>
  <property fmtid="{D5CDD505-2E9C-101B-9397-08002B2CF9AE}" pid="9" name="MSIP_Label_7cbf2ee6-7391-4c03-b07a-3137c8a2243c_ContentBits">
    <vt:lpwstr>1</vt:lpwstr>
  </property>
  <property fmtid="{D5CDD505-2E9C-101B-9397-08002B2CF9AE}" pid="10" name="ClassificationContentMarkingHeaderLocations">
    <vt:lpwstr>Office Theme:8</vt:lpwstr>
  </property>
  <property fmtid="{D5CDD505-2E9C-101B-9397-08002B2CF9AE}" pid="11" name="ClassificationContentMarkingHeaderText">
    <vt:lpwstr>Internal use</vt:lpwstr>
  </property>
  <property fmtid="{D5CDD505-2E9C-101B-9397-08002B2CF9AE}" pid="12" name="MediaServiceImageTags">
    <vt:lpwstr/>
  </property>
</Properties>
</file>